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1" r:id="rId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092"/>
    <p:restoredTop sz="94682"/>
  </p:normalViewPr>
  <p:slideViewPr>
    <p:cSldViewPr snapToGrid="0" snapToObjects="1">
      <p:cViewPr>
        <p:scale>
          <a:sx n="101" d="100"/>
          <a:sy n="101" d="100"/>
        </p:scale>
        <p:origin x="-8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79E81-5C3D-A148-83AF-567EA57F52AB}" type="datetimeFigureOut">
              <a:rPr lang="nl-NL" smtClean="0"/>
              <a:t>20-09-17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7BBFE-D278-5C40-9117-0BB4BCCAC9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316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79" y="2489245"/>
            <a:ext cx="728133" cy="72396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107584" y="3423611"/>
            <a:ext cx="4883727" cy="933018"/>
          </a:xfrm>
        </p:spPr>
        <p:txBody>
          <a:bodyPr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onderwerp</a:t>
            </a:r>
            <a:endParaRPr lang="en-US" dirty="0"/>
          </a:p>
        </p:txBody>
      </p:sp>
      <p:cxnSp>
        <p:nvCxnSpPr>
          <p:cNvPr id="16" name="Rechte verbindingslijn 15"/>
          <p:cNvCxnSpPr/>
          <p:nvPr userDrawn="1"/>
        </p:nvCxnSpPr>
        <p:spPr>
          <a:xfrm>
            <a:off x="3827164" y="3372812"/>
            <a:ext cx="144456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928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99" y="6031998"/>
            <a:ext cx="952817" cy="318926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 userDrawn="1"/>
        </p:nvCxnSpPr>
        <p:spPr>
          <a:xfrm>
            <a:off x="5742432" y="5974468"/>
            <a:ext cx="3121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 userDrawn="1"/>
        </p:nvCxnSpPr>
        <p:spPr>
          <a:xfrm>
            <a:off x="5742432" y="6414007"/>
            <a:ext cx="3121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 userDrawn="1"/>
        </p:nvCxnSpPr>
        <p:spPr>
          <a:xfrm>
            <a:off x="5742432" y="5617867"/>
            <a:ext cx="3121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 userDrawn="1"/>
        </p:nvCxnSpPr>
        <p:spPr>
          <a:xfrm>
            <a:off x="5742432" y="4820735"/>
            <a:ext cx="3121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 userDrawn="1"/>
        </p:nvCxnSpPr>
        <p:spPr>
          <a:xfrm>
            <a:off x="7303008" y="5630389"/>
            <a:ext cx="0" cy="34407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4883727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nl-NL" dirty="0" smtClean="0"/>
              <a:t>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507333"/>
            <a:ext cx="376150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smtClean="0"/>
              <a:t>Ondertitel</a:t>
            </a:r>
            <a:endParaRPr lang="en-US" dirty="0"/>
          </a:p>
        </p:txBody>
      </p:sp>
      <p:sp>
        <p:nvSpPr>
          <p:cNvPr id="26" name="Tijdelijke aanduiding voor inhoud 25"/>
          <p:cNvSpPr>
            <a:spLocks noGrp="1"/>
          </p:cNvSpPr>
          <p:nvPr>
            <p:ph sz="quarter" idx="10" hasCustomPrompt="1"/>
          </p:nvPr>
        </p:nvSpPr>
        <p:spPr>
          <a:xfrm>
            <a:off x="5655975" y="4827203"/>
            <a:ext cx="3294063" cy="7969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lvl="0"/>
            <a:r>
              <a:rPr lang="nl-NL" dirty="0" smtClean="0"/>
              <a:t>Onderwerp</a:t>
            </a:r>
          </a:p>
          <a:p>
            <a:pPr lvl="0"/>
            <a:r>
              <a:rPr lang="nl-NL" dirty="0" smtClean="0"/>
              <a:t>subtitel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1" r="-8170"/>
          <a:stretch/>
        </p:blipFill>
        <p:spPr>
          <a:xfrm>
            <a:off x="0" y="-14846"/>
            <a:ext cx="9130145" cy="687284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5"/>
          <a:stretch/>
        </p:blipFill>
        <p:spPr>
          <a:xfrm>
            <a:off x="3380509" y="-8255"/>
            <a:ext cx="5763491" cy="68662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99" y="6031998"/>
            <a:ext cx="952817" cy="318926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 userDrawn="1"/>
        </p:nvCxnSpPr>
        <p:spPr>
          <a:xfrm>
            <a:off x="5742432" y="5974468"/>
            <a:ext cx="3121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 userDrawn="1"/>
        </p:nvCxnSpPr>
        <p:spPr>
          <a:xfrm>
            <a:off x="5742432" y="6414007"/>
            <a:ext cx="3121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 userDrawn="1"/>
        </p:nvCxnSpPr>
        <p:spPr>
          <a:xfrm>
            <a:off x="5742432" y="5617867"/>
            <a:ext cx="3121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 userDrawn="1"/>
        </p:nvCxnSpPr>
        <p:spPr>
          <a:xfrm>
            <a:off x="5742432" y="4820735"/>
            <a:ext cx="3121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 userDrawn="1"/>
        </p:nvCxnSpPr>
        <p:spPr>
          <a:xfrm>
            <a:off x="7303008" y="5630389"/>
            <a:ext cx="0" cy="34407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jdelijke aanduiding voor inhoud 25"/>
          <p:cNvSpPr>
            <a:spLocks noGrp="1"/>
          </p:cNvSpPr>
          <p:nvPr>
            <p:ph sz="quarter" idx="10" hasCustomPrompt="1"/>
          </p:nvPr>
        </p:nvSpPr>
        <p:spPr>
          <a:xfrm>
            <a:off x="5655975" y="4827203"/>
            <a:ext cx="3294063" cy="7969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lvl="0"/>
            <a:r>
              <a:rPr lang="nl-NL" dirty="0" smtClean="0"/>
              <a:t>Onderwerp</a:t>
            </a:r>
          </a:p>
          <a:p>
            <a:pPr lvl="0"/>
            <a:r>
              <a:rPr lang="nl-NL" dirty="0" smtClean="0"/>
              <a:t>subtitel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07584" y="1205345"/>
            <a:ext cx="4883727" cy="933018"/>
          </a:xfrm>
        </p:spPr>
        <p:txBody>
          <a:bodyPr anchor="t" anchorCtr="0"/>
          <a:lstStyle>
            <a:lvl1pPr algn="ctr">
              <a:defRPr sz="6000"/>
            </a:lvl1pPr>
          </a:lstStyle>
          <a:p>
            <a:r>
              <a:rPr lang="nl-NL" dirty="0" smtClean="0"/>
              <a:t>onderwerp</a:t>
            </a:r>
            <a:endParaRPr lang="en-US" dirty="0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3827164" y="1205345"/>
            <a:ext cx="144456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64" y="355458"/>
            <a:ext cx="722569" cy="718450"/>
          </a:xfrm>
          <a:prstGeom prst="rect">
            <a:avLst/>
          </a:prstGeom>
        </p:spPr>
      </p:pic>
      <p:sp>
        <p:nvSpPr>
          <p:cNvPr id="19" name="Tijdelijke aanduiding voor inhoud 18"/>
          <p:cNvSpPr>
            <a:spLocks noGrp="1"/>
          </p:cNvSpPr>
          <p:nvPr>
            <p:ph sz="quarter" idx="10" hasCustomPrompt="1"/>
          </p:nvPr>
        </p:nvSpPr>
        <p:spPr>
          <a:xfrm>
            <a:off x="2107584" y="2717335"/>
            <a:ext cx="4883150" cy="3194050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nl-NL" sz="1200">
                <a:effectLst/>
              </a:defRPr>
            </a:lvl1pPr>
          </a:lstStyle>
          <a:p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Lorem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ipsum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dolor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sit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amet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,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consectetur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adipiscing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elit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.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Donec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quis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sapien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in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felis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gravida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elementum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.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Sed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sit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amet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massa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sit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amet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mi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finibus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ultricies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. </a:t>
            </a:r>
          </a:p>
          <a:p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Nulla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tristique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diam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quis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blandit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tristique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.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Maecenas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mollis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aliquet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leo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, at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fringilla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odio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dictum tempus.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Sed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neque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ipsum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,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rhoncus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et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dapibus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et,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luctus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id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diam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.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Nulla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condimentum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mattis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enim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,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sit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amet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semper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nibh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interdum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non.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Aenean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mattis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pellentesque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dapibus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. </a:t>
            </a:r>
          </a:p>
          <a:p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Maecenas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bibendum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quam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nec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orci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sollicitudin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euismod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eu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a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arcu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.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Morbi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interdum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lacus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id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eros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feugiat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pellentesque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.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Etiam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laoreet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commodo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nisi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.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Suspendisse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a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turpis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 </a:t>
            </a:r>
            <a:r>
              <a:rPr lang="nl-NL" sz="1400" dirty="0" err="1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risus</a:t>
            </a:r>
            <a:r>
              <a:rPr lang="nl-NL" sz="1400" dirty="0" smtClean="0">
                <a:solidFill>
                  <a:srgbClr val="000000"/>
                </a:solidFill>
                <a:effectLst/>
                <a:latin typeface="Avenir Next" charset="0"/>
                <a:ea typeface="Times New Roman" charset="0"/>
                <a:cs typeface="Times New Roman" charset="0"/>
              </a:rPr>
              <a:t>.</a:t>
            </a:r>
            <a:endParaRPr lang="nl-NL" sz="12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r>
              <a:rPr lang="nl-NL" sz="1400" dirty="0" smtClean="0">
                <a:effectLst/>
                <a:latin typeface="Avenir Next" charset="0"/>
                <a:ea typeface="Calibri" charset="0"/>
                <a:cs typeface="Times New Roman" charset="0"/>
              </a:rPr>
              <a:t> </a:t>
            </a:r>
            <a:endParaRPr lang="nl-NL" sz="12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137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99" y="6031998"/>
            <a:ext cx="952817" cy="318926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 userDrawn="1"/>
        </p:nvCxnSpPr>
        <p:spPr>
          <a:xfrm>
            <a:off x="5742432" y="5974468"/>
            <a:ext cx="3121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 userDrawn="1"/>
        </p:nvCxnSpPr>
        <p:spPr>
          <a:xfrm>
            <a:off x="5742432" y="6414007"/>
            <a:ext cx="3121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 userDrawn="1"/>
        </p:nvCxnSpPr>
        <p:spPr>
          <a:xfrm>
            <a:off x="5742432" y="5617867"/>
            <a:ext cx="3121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 userDrawn="1"/>
        </p:nvCxnSpPr>
        <p:spPr>
          <a:xfrm>
            <a:off x="5742432" y="4820735"/>
            <a:ext cx="3121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 userDrawn="1"/>
        </p:nvCxnSpPr>
        <p:spPr>
          <a:xfrm>
            <a:off x="7303008" y="5630389"/>
            <a:ext cx="0" cy="34407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 userDrawn="1"/>
        </p:nvSpPr>
        <p:spPr>
          <a:xfrm>
            <a:off x="5669695" y="4826672"/>
            <a:ext cx="3121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  <a:latin typeface="Bebas Neue" charset="0"/>
                <a:ea typeface="Bebas Neue" charset="0"/>
                <a:cs typeface="Bebas Neue" charset="0"/>
              </a:rPr>
              <a:t>Onderwerp / presentator</a:t>
            </a:r>
          </a:p>
          <a:p>
            <a:r>
              <a:rPr lang="nl-NL" sz="2400" b="1" dirty="0" smtClean="0">
                <a:solidFill>
                  <a:schemeClr val="bg1"/>
                </a:solidFill>
                <a:latin typeface="Bebas Neue" charset="0"/>
                <a:ea typeface="Bebas Neue" charset="0"/>
                <a:cs typeface="Bebas Neue" charset="0"/>
              </a:rPr>
              <a:t>datum</a:t>
            </a:r>
            <a:endParaRPr lang="nl-NL" sz="2400" b="1" dirty="0">
              <a:solidFill>
                <a:schemeClr val="bg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6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D816A-8E35-894C-84EB-09B7F8CBD99C}" type="datetimeFigureOut">
              <a:rPr lang="nl-NL" smtClean="0"/>
              <a:t>20-09-17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55951-16E7-E34A-ADE1-EA203938C0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200" baseline="0">
          <a:solidFill>
            <a:schemeClr val="tx1"/>
          </a:solidFill>
          <a:latin typeface="Bebas Neue" charset="0"/>
          <a:ea typeface="Bebas Neue" charset="0"/>
          <a:cs typeface="Bebas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onderwerp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295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ondertitel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5975" y="4873858"/>
            <a:ext cx="3294063" cy="796925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Presentator</a:t>
            </a:r>
          </a:p>
          <a:p>
            <a:r>
              <a:rPr lang="nl-NL" dirty="0" smtClean="0"/>
              <a:t>datum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69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quarter" idx="10"/>
          </p:nvPr>
        </p:nvSpPr>
        <p:spPr>
          <a:xfrm>
            <a:off x="5655975" y="4864527"/>
            <a:ext cx="3294063" cy="796925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Onderwerp</a:t>
            </a:r>
          </a:p>
          <a:p>
            <a:r>
              <a:rPr lang="nl-NL" dirty="0" smtClean="0"/>
              <a:t>subtitel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324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onderwerp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just"/>
            <a:r>
              <a:rPr lang="nl-NL" sz="1400" dirty="0" err="1"/>
              <a:t>Lorem</a:t>
            </a:r>
            <a:r>
              <a:rPr lang="nl-NL" sz="1400" dirty="0"/>
              <a:t> </a:t>
            </a:r>
            <a:r>
              <a:rPr lang="nl-NL" sz="1400" dirty="0" err="1"/>
              <a:t>ipsum</a:t>
            </a:r>
            <a:r>
              <a:rPr lang="nl-NL" sz="1400" dirty="0"/>
              <a:t> </a:t>
            </a:r>
            <a:r>
              <a:rPr lang="nl-NL" sz="1400" dirty="0" err="1"/>
              <a:t>dolor</a:t>
            </a:r>
            <a:r>
              <a:rPr lang="nl-NL" sz="1400" dirty="0"/>
              <a:t> </a:t>
            </a:r>
            <a:r>
              <a:rPr lang="nl-NL" sz="1400" dirty="0" err="1"/>
              <a:t>sit</a:t>
            </a:r>
            <a:r>
              <a:rPr lang="nl-NL" sz="1400" dirty="0"/>
              <a:t> </a:t>
            </a:r>
            <a:r>
              <a:rPr lang="nl-NL" sz="1400" dirty="0" err="1"/>
              <a:t>amet</a:t>
            </a:r>
            <a:r>
              <a:rPr lang="nl-NL" sz="1400" dirty="0"/>
              <a:t>, </a:t>
            </a:r>
            <a:r>
              <a:rPr lang="nl-NL" sz="1400" dirty="0" err="1"/>
              <a:t>consectetur</a:t>
            </a:r>
            <a:r>
              <a:rPr lang="nl-NL" sz="1400" dirty="0"/>
              <a:t> </a:t>
            </a:r>
            <a:r>
              <a:rPr lang="nl-NL" sz="1400" dirty="0" err="1"/>
              <a:t>adipiscing</a:t>
            </a:r>
            <a:r>
              <a:rPr lang="nl-NL" sz="1400" dirty="0"/>
              <a:t> </a:t>
            </a:r>
            <a:r>
              <a:rPr lang="nl-NL" sz="1400" dirty="0" err="1"/>
              <a:t>elit</a:t>
            </a:r>
            <a:r>
              <a:rPr lang="nl-NL" sz="1400" dirty="0"/>
              <a:t>. </a:t>
            </a:r>
            <a:r>
              <a:rPr lang="nl-NL" sz="1400" dirty="0" err="1"/>
              <a:t>Donec</a:t>
            </a:r>
            <a:r>
              <a:rPr lang="nl-NL" sz="1400" dirty="0"/>
              <a:t> </a:t>
            </a:r>
            <a:r>
              <a:rPr lang="nl-NL" sz="1400" dirty="0" err="1"/>
              <a:t>quis</a:t>
            </a:r>
            <a:r>
              <a:rPr lang="nl-NL" sz="1400" dirty="0"/>
              <a:t> </a:t>
            </a:r>
            <a:r>
              <a:rPr lang="nl-NL" sz="1400" dirty="0" err="1"/>
              <a:t>sapien</a:t>
            </a:r>
            <a:r>
              <a:rPr lang="nl-NL" sz="1400" dirty="0"/>
              <a:t> in </a:t>
            </a:r>
            <a:r>
              <a:rPr lang="nl-NL" sz="1400" dirty="0" err="1"/>
              <a:t>felis</a:t>
            </a:r>
            <a:r>
              <a:rPr lang="nl-NL" sz="1400" dirty="0"/>
              <a:t> gravida </a:t>
            </a:r>
            <a:r>
              <a:rPr lang="nl-NL" sz="1400" dirty="0" err="1"/>
              <a:t>elementum</a:t>
            </a:r>
            <a:r>
              <a:rPr lang="nl-NL" sz="1400" dirty="0"/>
              <a:t>. </a:t>
            </a:r>
            <a:r>
              <a:rPr lang="nl-NL" sz="1400" dirty="0" err="1"/>
              <a:t>Sed</a:t>
            </a:r>
            <a:r>
              <a:rPr lang="nl-NL" sz="1400" dirty="0"/>
              <a:t> </a:t>
            </a:r>
            <a:r>
              <a:rPr lang="nl-NL" sz="1400" dirty="0" err="1"/>
              <a:t>sit</a:t>
            </a:r>
            <a:r>
              <a:rPr lang="nl-NL" sz="1400" dirty="0"/>
              <a:t> </a:t>
            </a:r>
            <a:r>
              <a:rPr lang="nl-NL" sz="1400" dirty="0" err="1"/>
              <a:t>amet</a:t>
            </a:r>
            <a:r>
              <a:rPr lang="nl-NL" sz="1400" dirty="0"/>
              <a:t> massa </a:t>
            </a:r>
            <a:r>
              <a:rPr lang="nl-NL" sz="1400" dirty="0" err="1"/>
              <a:t>sit</a:t>
            </a:r>
            <a:r>
              <a:rPr lang="nl-NL" sz="1400" dirty="0"/>
              <a:t> </a:t>
            </a:r>
            <a:r>
              <a:rPr lang="nl-NL" sz="1400" dirty="0" err="1"/>
              <a:t>amet</a:t>
            </a:r>
            <a:r>
              <a:rPr lang="nl-NL" sz="1400" dirty="0"/>
              <a:t> mi </a:t>
            </a:r>
            <a:r>
              <a:rPr lang="nl-NL" sz="1400" dirty="0" err="1"/>
              <a:t>finibus</a:t>
            </a:r>
            <a:r>
              <a:rPr lang="nl-NL" sz="1400" dirty="0"/>
              <a:t> </a:t>
            </a:r>
            <a:r>
              <a:rPr lang="nl-NL" sz="1400" dirty="0" err="1"/>
              <a:t>ultricies</a:t>
            </a:r>
            <a:r>
              <a:rPr lang="nl-NL" sz="1400" dirty="0"/>
              <a:t>. </a:t>
            </a:r>
            <a:r>
              <a:rPr lang="nl-NL" sz="1400" dirty="0" err="1"/>
              <a:t>Nulla</a:t>
            </a:r>
            <a:r>
              <a:rPr lang="nl-NL" sz="1400" dirty="0"/>
              <a:t> </a:t>
            </a:r>
            <a:r>
              <a:rPr lang="nl-NL" sz="1400" dirty="0" err="1"/>
              <a:t>tristique</a:t>
            </a:r>
            <a:r>
              <a:rPr lang="nl-NL" sz="1400" dirty="0"/>
              <a:t> </a:t>
            </a:r>
            <a:r>
              <a:rPr lang="nl-NL" sz="1400" dirty="0" err="1"/>
              <a:t>diam</a:t>
            </a:r>
            <a:r>
              <a:rPr lang="nl-NL" sz="1400" dirty="0"/>
              <a:t> </a:t>
            </a:r>
            <a:r>
              <a:rPr lang="nl-NL" sz="1400" dirty="0" err="1"/>
              <a:t>quis</a:t>
            </a:r>
            <a:r>
              <a:rPr lang="nl-NL" sz="1400" dirty="0"/>
              <a:t> </a:t>
            </a:r>
            <a:r>
              <a:rPr lang="nl-NL" sz="1400" dirty="0" err="1"/>
              <a:t>blandit</a:t>
            </a:r>
            <a:r>
              <a:rPr lang="nl-NL" sz="1400" dirty="0"/>
              <a:t> </a:t>
            </a:r>
            <a:r>
              <a:rPr lang="nl-NL" sz="1400" dirty="0" err="1"/>
              <a:t>tristique</a:t>
            </a:r>
            <a:r>
              <a:rPr lang="nl-NL" sz="1400" dirty="0"/>
              <a:t>. </a:t>
            </a:r>
            <a:endParaRPr lang="nl-NL" sz="1400" dirty="0" smtClean="0"/>
          </a:p>
          <a:p>
            <a:pPr algn="just"/>
            <a:r>
              <a:rPr lang="nl-NL" sz="1400" dirty="0" err="1" smtClean="0"/>
              <a:t>Maecenas</a:t>
            </a:r>
            <a:r>
              <a:rPr lang="nl-NL" sz="1400" dirty="0" smtClean="0"/>
              <a:t> </a:t>
            </a:r>
            <a:r>
              <a:rPr lang="nl-NL" sz="1400" dirty="0" err="1"/>
              <a:t>mollis</a:t>
            </a:r>
            <a:r>
              <a:rPr lang="nl-NL" sz="1400" dirty="0"/>
              <a:t> </a:t>
            </a:r>
            <a:r>
              <a:rPr lang="nl-NL" sz="1400" dirty="0" err="1"/>
              <a:t>aliquet</a:t>
            </a:r>
            <a:r>
              <a:rPr lang="nl-NL" sz="1400" dirty="0"/>
              <a:t> </a:t>
            </a:r>
            <a:r>
              <a:rPr lang="nl-NL" sz="1400" dirty="0" err="1"/>
              <a:t>leo</a:t>
            </a:r>
            <a:r>
              <a:rPr lang="nl-NL" sz="1400" dirty="0"/>
              <a:t>, at </a:t>
            </a:r>
            <a:r>
              <a:rPr lang="nl-NL" sz="1400" dirty="0" err="1"/>
              <a:t>fringilla</a:t>
            </a:r>
            <a:r>
              <a:rPr lang="nl-NL" sz="1400" dirty="0"/>
              <a:t> </a:t>
            </a:r>
            <a:r>
              <a:rPr lang="nl-NL" sz="1400" dirty="0" err="1"/>
              <a:t>odio</a:t>
            </a:r>
            <a:r>
              <a:rPr lang="nl-NL" sz="1400" dirty="0"/>
              <a:t> dictum tempus. </a:t>
            </a:r>
            <a:r>
              <a:rPr lang="nl-NL" sz="1400" dirty="0" err="1"/>
              <a:t>Sed</a:t>
            </a:r>
            <a:r>
              <a:rPr lang="nl-NL" sz="1400" dirty="0"/>
              <a:t> </a:t>
            </a:r>
            <a:r>
              <a:rPr lang="nl-NL" sz="1400" dirty="0" err="1"/>
              <a:t>neque</a:t>
            </a:r>
            <a:r>
              <a:rPr lang="nl-NL" sz="1400" dirty="0"/>
              <a:t> </a:t>
            </a:r>
            <a:r>
              <a:rPr lang="nl-NL" sz="1400" dirty="0" err="1"/>
              <a:t>ipsum</a:t>
            </a:r>
            <a:r>
              <a:rPr lang="nl-NL" sz="1400" dirty="0"/>
              <a:t>, </a:t>
            </a:r>
            <a:r>
              <a:rPr lang="nl-NL" sz="1400" dirty="0" err="1"/>
              <a:t>rhoncus</a:t>
            </a:r>
            <a:r>
              <a:rPr lang="nl-NL" sz="1400" dirty="0"/>
              <a:t> et </a:t>
            </a:r>
            <a:r>
              <a:rPr lang="nl-NL" sz="1400" dirty="0" err="1"/>
              <a:t>dapibus</a:t>
            </a:r>
            <a:r>
              <a:rPr lang="nl-NL" sz="1400" dirty="0"/>
              <a:t> et, </a:t>
            </a:r>
            <a:r>
              <a:rPr lang="nl-NL" sz="1400" dirty="0" err="1"/>
              <a:t>luctus</a:t>
            </a:r>
            <a:r>
              <a:rPr lang="nl-NL" sz="1400" dirty="0"/>
              <a:t> </a:t>
            </a:r>
            <a:r>
              <a:rPr lang="nl-NL" sz="1400" dirty="0" err="1"/>
              <a:t>id</a:t>
            </a:r>
            <a:r>
              <a:rPr lang="nl-NL" sz="1400" dirty="0"/>
              <a:t> </a:t>
            </a:r>
            <a:r>
              <a:rPr lang="nl-NL" sz="1400" dirty="0" err="1"/>
              <a:t>diam</a:t>
            </a:r>
            <a:r>
              <a:rPr lang="nl-NL" sz="1400" dirty="0"/>
              <a:t>. </a:t>
            </a:r>
            <a:r>
              <a:rPr lang="nl-NL" sz="1400" dirty="0" err="1"/>
              <a:t>Nulla</a:t>
            </a:r>
            <a:r>
              <a:rPr lang="nl-NL" sz="1400" dirty="0"/>
              <a:t> </a:t>
            </a:r>
            <a:r>
              <a:rPr lang="nl-NL" sz="1400" dirty="0" err="1"/>
              <a:t>condimentum</a:t>
            </a:r>
            <a:r>
              <a:rPr lang="nl-NL" sz="1400" dirty="0"/>
              <a:t> </a:t>
            </a:r>
            <a:r>
              <a:rPr lang="nl-NL" sz="1400" dirty="0" err="1"/>
              <a:t>mattis</a:t>
            </a:r>
            <a:r>
              <a:rPr lang="nl-NL" sz="1400" dirty="0"/>
              <a:t> </a:t>
            </a:r>
            <a:r>
              <a:rPr lang="nl-NL" sz="1400" dirty="0" err="1"/>
              <a:t>enim</a:t>
            </a:r>
            <a:r>
              <a:rPr lang="nl-NL" sz="1400" dirty="0"/>
              <a:t>, </a:t>
            </a:r>
            <a:r>
              <a:rPr lang="nl-NL" sz="1400" dirty="0" err="1"/>
              <a:t>sit</a:t>
            </a:r>
            <a:r>
              <a:rPr lang="nl-NL" sz="1400" dirty="0"/>
              <a:t> </a:t>
            </a:r>
            <a:r>
              <a:rPr lang="nl-NL" sz="1400" dirty="0" err="1"/>
              <a:t>amet</a:t>
            </a:r>
            <a:r>
              <a:rPr lang="nl-NL" sz="1400" dirty="0"/>
              <a:t> semper </a:t>
            </a:r>
            <a:r>
              <a:rPr lang="nl-NL" sz="1400" dirty="0" err="1"/>
              <a:t>nibh</a:t>
            </a:r>
            <a:r>
              <a:rPr lang="nl-NL" sz="1400" dirty="0"/>
              <a:t> </a:t>
            </a:r>
            <a:r>
              <a:rPr lang="nl-NL" sz="1400" dirty="0" err="1"/>
              <a:t>interdum</a:t>
            </a:r>
            <a:r>
              <a:rPr lang="nl-NL" sz="1400" dirty="0"/>
              <a:t> non. </a:t>
            </a:r>
            <a:endParaRPr lang="nl-NL" sz="1400" dirty="0" smtClean="0"/>
          </a:p>
          <a:p>
            <a:pPr algn="just"/>
            <a:r>
              <a:rPr lang="nl-NL" sz="1400" dirty="0" err="1" smtClean="0"/>
              <a:t>Aenean</a:t>
            </a:r>
            <a:r>
              <a:rPr lang="nl-NL" sz="1400" dirty="0" smtClean="0"/>
              <a:t> </a:t>
            </a:r>
            <a:r>
              <a:rPr lang="nl-NL" sz="1400" dirty="0" err="1"/>
              <a:t>mattis</a:t>
            </a:r>
            <a:r>
              <a:rPr lang="nl-NL" sz="1400" dirty="0"/>
              <a:t> </a:t>
            </a:r>
            <a:r>
              <a:rPr lang="nl-NL" sz="1400" dirty="0" err="1"/>
              <a:t>pellentesque</a:t>
            </a:r>
            <a:r>
              <a:rPr lang="nl-NL" sz="1400" dirty="0"/>
              <a:t> </a:t>
            </a:r>
            <a:r>
              <a:rPr lang="nl-NL" sz="1400" dirty="0" err="1"/>
              <a:t>dapibus</a:t>
            </a:r>
            <a:r>
              <a:rPr lang="nl-NL" sz="1400" dirty="0"/>
              <a:t>. </a:t>
            </a:r>
            <a:r>
              <a:rPr lang="nl-NL" sz="1400" dirty="0" err="1"/>
              <a:t>Maecenas</a:t>
            </a:r>
            <a:r>
              <a:rPr lang="nl-NL" sz="1400" dirty="0"/>
              <a:t> </a:t>
            </a:r>
            <a:r>
              <a:rPr lang="nl-NL" sz="1400" dirty="0" err="1"/>
              <a:t>bibendum</a:t>
            </a:r>
            <a:r>
              <a:rPr lang="nl-NL" sz="1400" dirty="0"/>
              <a:t> </a:t>
            </a:r>
            <a:r>
              <a:rPr lang="nl-NL" sz="1400" dirty="0" err="1"/>
              <a:t>quam</a:t>
            </a:r>
            <a:r>
              <a:rPr lang="nl-NL" sz="1400" dirty="0"/>
              <a:t> </a:t>
            </a:r>
            <a:r>
              <a:rPr lang="nl-NL" sz="1400" dirty="0" err="1"/>
              <a:t>nec</a:t>
            </a:r>
            <a:r>
              <a:rPr lang="nl-NL" sz="1400" dirty="0"/>
              <a:t> </a:t>
            </a:r>
            <a:r>
              <a:rPr lang="nl-NL" sz="1400" dirty="0" err="1"/>
              <a:t>orci</a:t>
            </a:r>
            <a:r>
              <a:rPr lang="nl-NL" sz="1400" dirty="0"/>
              <a:t> </a:t>
            </a:r>
            <a:r>
              <a:rPr lang="nl-NL" sz="1400" dirty="0" err="1"/>
              <a:t>sollicitudin</a:t>
            </a:r>
            <a:r>
              <a:rPr lang="nl-NL" sz="1400" dirty="0"/>
              <a:t> </a:t>
            </a:r>
            <a:r>
              <a:rPr lang="nl-NL" sz="1400" dirty="0" err="1"/>
              <a:t>euismod</a:t>
            </a:r>
            <a:r>
              <a:rPr lang="nl-NL" sz="1400" dirty="0"/>
              <a:t> </a:t>
            </a:r>
            <a:r>
              <a:rPr lang="nl-NL" sz="1400" dirty="0" err="1"/>
              <a:t>eu</a:t>
            </a:r>
            <a:r>
              <a:rPr lang="nl-NL" sz="1400" dirty="0"/>
              <a:t> a </a:t>
            </a:r>
            <a:r>
              <a:rPr lang="nl-NL" sz="1400" dirty="0" err="1"/>
              <a:t>arcu</a:t>
            </a:r>
            <a:r>
              <a:rPr lang="nl-NL" sz="1400" dirty="0"/>
              <a:t>. </a:t>
            </a:r>
            <a:r>
              <a:rPr lang="nl-NL" sz="1400" dirty="0" err="1"/>
              <a:t>Morbi</a:t>
            </a:r>
            <a:r>
              <a:rPr lang="nl-NL" sz="1400" dirty="0"/>
              <a:t> </a:t>
            </a:r>
            <a:r>
              <a:rPr lang="nl-NL" sz="1400" dirty="0" err="1"/>
              <a:t>interdum</a:t>
            </a:r>
            <a:r>
              <a:rPr lang="nl-NL" sz="1400" dirty="0"/>
              <a:t> </a:t>
            </a:r>
            <a:r>
              <a:rPr lang="nl-NL" sz="1400" dirty="0" err="1"/>
              <a:t>lacus</a:t>
            </a:r>
            <a:r>
              <a:rPr lang="nl-NL" sz="1400" dirty="0"/>
              <a:t> </a:t>
            </a:r>
            <a:r>
              <a:rPr lang="nl-NL" sz="1400" dirty="0" err="1"/>
              <a:t>id</a:t>
            </a:r>
            <a:r>
              <a:rPr lang="nl-NL" sz="1400" dirty="0"/>
              <a:t> eros </a:t>
            </a:r>
            <a:r>
              <a:rPr lang="nl-NL" sz="1400" dirty="0" err="1"/>
              <a:t>feugiat</a:t>
            </a:r>
            <a:r>
              <a:rPr lang="nl-NL" sz="1400" dirty="0"/>
              <a:t> </a:t>
            </a:r>
            <a:r>
              <a:rPr lang="nl-NL" sz="1400" dirty="0" err="1"/>
              <a:t>pellentesque</a:t>
            </a:r>
            <a:r>
              <a:rPr lang="nl-NL" sz="1400" dirty="0"/>
              <a:t>. </a:t>
            </a:r>
            <a:r>
              <a:rPr lang="nl-NL" sz="1400" dirty="0" err="1"/>
              <a:t>Etiam</a:t>
            </a:r>
            <a:r>
              <a:rPr lang="nl-NL" sz="1400" dirty="0"/>
              <a:t> </a:t>
            </a:r>
            <a:r>
              <a:rPr lang="nl-NL" sz="1400" dirty="0" err="1"/>
              <a:t>laoreet</a:t>
            </a:r>
            <a:r>
              <a:rPr lang="nl-NL" sz="1400" dirty="0"/>
              <a:t> commodo </a:t>
            </a:r>
            <a:r>
              <a:rPr lang="nl-NL" sz="1400" dirty="0" err="1"/>
              <a:t>nisi</a:t>
            </a:r>
            <a:r>
              <a:rPr lang="nl-NL" sz="1400" dirty="0"/>
              <a:t>. </a:t>
            </a:r>
            <a:r>
              <a:rPr lang="nl-NL" sz="1400" dirty="0" err="1"/>
              <a:t>Suspendisse</a:t>
            </a:r>
            <a:r>
              <a:rPr lang="nl-NL" sz="1400" dirty="0"/>
              <a:t> a </a:t>
            </a:r>
            <a:r>
              <a:rPr lang="nl-NL" sz="1400" dirty="0" err="1"/>
              <a:t>turpis</a:t>
            </a:r>
            <a:r>
              <a:rPr lang="nl-NL" sz="1400" dirty="0"/>
              <a:t> </a:t>
            </a:r>
            <a:r>
              <a:rPr lang="nl-NL" sz="1400" dirty="0" err="1"/>
              <a:t>risus</a:t>
            </a:r>
            <a:r>
              <a:rPr lang="nl-NL" sz="1400" dirty="0" smtClean="0"/>
              <a:t>.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17605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mtClean="0"/>
              <a:t>onderwerp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0"/>
          </p:nvPr>
        </p:nvSpPr>
        <p:spPr>
          <a:xfrm>
            <a:off x="939184" y="2717335"/>
            <a:ext cx="4128116" cy="3194050"/>
          </a:xfrm>
        </p:spPr>
        <p:txBody>
          <a:bodyPr/>
          <a:lstStyle/>
          <a:p>
            <a:pPr algn="just"/>
            <a:r>
              <a:rPr lang="nl-NL" sz="1400" dirty="0" err="1"/>
              <a:t>Lorem</a:t>
            </a:r>
            <a:r>
              <a:rPr lang="nl-NL" sz="1400" dirty="0"/>
              <a:t> </a:t>
            </a:r>
            <a:r>
              <a:rPr lang="nl-NL" sz="1400" dirty="0" err="1"/>
              <a:t>ipsum</a:t>
            </a:r>
            <a:r>
              <a:rPr lang="nl-NL" sz="1400" dirty="0"/>
              <a:t> </a:t>
            </a:r>
            <a:r>
              <a:rPr lang="nl-NL" sz="1400" dirty="0" err="1"/>
              <a:t>dolor</a:t>
            </a:r>
            <a:r>
              <a:rPr lang="nl-NL" sz="1400" dirty="0"/>
              <a:t> </a:t>
            </a:r>
            <a:r>
              <a:rPr lang="nl-NL" sz="1400" dirty="0" err="1"/>
              <a:t>sit</a:t>
            </a:r>
            <a:r>
              <a:rPr lang="nl-NL" sz="1400" dirty="0"/>
              <a:t> </a:t>
            </a:r>
            <a:r>
              <a:rPr lang="nl-NL" sz="1400" dirty="0" err="1"/>
              <a:t>amet</a:t>
            </a:r>
            <a:r>
              <a:rPr lang="nl-NL" sz="1400" dirty="0"/>
              <a:t>, </a:t>
            </a:r>
            <a:r>
              <a:rPr lang="nl-NL" sz="1400" dirty="0" err="1"/>
              <a:t>consectetur</a:t>
            </a:r>
            <a:r>
              <a:rPr lang="nl-NL" sz="1400" dirty="0"/>
              <a:t> </a:t>
            </a:r>
            <a:r>
              <a:rPr lang="nl-NL" sz="1400" dirty="0" err="1"/>
              <a:t>adipiscing</a:t>
            </a:r>
            <a:r>
              <a:rPr lang="nl-NL" sz="1400" dirty="0"/>
              <a:t> </a:t>
            </a:r>
            <a:r>
              <a:rPr lang="nl-NL" sz="1400" dirty="0" err="1"/>
              <a:t>elit</a:t>
            </a:r>
            <a:r>
              <a:rPr lang="nl-NL" sz="1400" dirty="0"/>
              <a:t>. </a:t>
            </a:r>
            <a:r>
              <a:rPr lang="nl-NL" sz="1400" dirty="0" err="1"/>
              <a:t>Donec</a:t>
            </a:r>
            <a:r>
              <a:rPr lang="nl-NL" sz="1400" dirty="0"/>
              <a:t> </a:t>
            </a:r>
            <a:r>
              <a:rPr lang="nl-NL" sz="1400" dirty="0" err="1"/>
              <a:t>quis</a:t>
            </a:r>
            <a:r>
              <a:rPr lang="nl-NL" sz="1400" dirty="0"/>
              <a:t> </a:t>
            </a:r>
            <a:r>
              <a:rPr lang="nl-NL" sz="1400" dirty="0" err="1"/>
              <a:t>sapien</a:t>
            </a:r>
            <a:r>
              <a:rPr lang="nl-NL" sz="1400" dirty="0"/>
              <a:t> in </a:t>
            </a:r>
            <a:r>
              <a:rPr lang="nl-NL" sz="1400" dirty="0" err="1"/>
              <a:t>felis</a:t>
            </a:r>
            <a:r>
              <a:rPr lang="nl-NL" sz="1400" dirty="0"/>
              <a:t> gravida </a:t>
            </a:r>
            <a:r>
              <a:rPr lang="nl-NL" sz="1400" dirty="0" err="1"/>
              <a:t>elementum</a:t>
            </a:r>
            <a:r>
              <a:rPr lang="nl-NL" sz="1400" dirty="0"/>
              <a:t>. </a:t>
            </a:r>
            <a:r>
              <a:rPr lang="nl-NL" sz="1400" dirty="0" err="1"/>
              <a:t>Sed</a:t>
            </a:r>
            <a:r>
              <a:rPr lang="nl-NL" sz="1400" dirty="0"/>
              <a:t> </a:t>
            </a:r>
            <a:r>
              <a:rPr lang="nl-NL" sz="1400" dirty="0" err="1"/>
              <a:t>sit</a:t>
            </a:r>
            <a:r>
              <a:rPr lang="nl-NL" sz="1400" dirty="0"/>
              <a:t> </a:t>
            </a:r>
            <a:r>
              <a:rPr lang="nl-NL" sz="1400" dirty="0" err="1"/>
              <a:t>amet</a:t>
            </a:r>
            <a:r>
              <a:rPr lang="nl-NL" sz="1400" dirty="0"/>
              <a:t> massa </a:t>
            </a:r>
            <a:r>
              <a:rPr lang="nl-NL" sz="1400" dirty="0" err="1"/>
              <a:t>sit</a:t>
            </a:r>
            <a:r>
              <a:rPr lang="nl-NL" sz="1400" dirty="0"/>
              <a:t> </a:t>
            </a:r>
            <a:r>
              <a:rPr lang="nl-NL" sz="1400" dirty="0" err="1"/>
              <a:t>amet</a:t>
            </a:r>
            <a:r>
              <a:rPr lang="nl-NL" sz="1400" dirty="0"/>
              <a:t> mi </a:t>
            </a:r>
            <a:r>
              <a:rPr lang="nl-NL" sz="1400" dirty="0" err="1"/>
              <a:t>finibus</a:t>
            </a:r>
            <a:r>
              <a:rPr lang="nl-NL" sz="1400" dirty="0"/>
              <a:t> </a:t>
            </a:r>
            <a:r>
              <a:rPr lang="nl-NL" sz="1400" dirty="0" err="1"/>
              <a:t>ultricies</a:t>
            </a:r>
            <a:r>
              <a:rPr lang="nl-NL" sz="1400" dirty="0"/>
              <a:t>. </a:t>
            </a:r>
            <a:r>
              <a:rPr lang="nl-NL" sz="1400" dirty="0" err="1"/>
              <a:t>Nulla</a:t>
            </a:r>
            <a:r>
              <a:rPr lang="nl-NL" sz="1400" dirty="0"/>
              <a:t> </a:t>
            </a:r>
            <a:r>
              <a:rPr lang="nl-NL" sz="1400" dirty="0" err="1"/>
              <a:t>tristique</a:t>
            </a:r>
            <a:r>
              <a:rPr lang="nl-NL" sz="1400" dirty="0"/>
              <a:t> </a:t>
            </a:r>
            <a:r>
              <a:rPr lang="nl-NL" sz="1400" dirty="0" err="1"/>
              <a:t>diam</a:t>
            </a:r>
            <a:r>
              <a:rPr lang="nl-NL" sz="1400" dirty="0"/>
              <a:t> </a:t>
            </a:r>
            <a:r>
              <a:rPr lang="nl-NL" sz="1400" dirty="0" err="1"/>
              <a:t>quis</a:t>
            </a:r>
            <a:r>
              <a:rPr lang="nl-NL" sz="1400" dirty="0"/>
              <a:t> </a:t>
            </a:r>
            <a:r>
              <a:rPr lang="nl-NL" sz="1400" dirty="0" err="1"/>
              <a:t>blandit</a:t>
            </a:r>
            <a:r>
              <a:rPr lang="nl-NL" sz="1400" dirty="0"/>
              <a:t> </a:t>
            </a:r>
            <a:r>
              <a:rPr lang="nl-NL" sz="1400" dirty="0" err="1"/>
              <a:t>tristique</a:t>
            </a:r>
            <a:r>
              <a:rPr lang="nl-NL" sz="1400" dirty="0"/>
              <a:t>. </a:t>
            </a:r>
            <a:endParaRPr lang="nl-NL" sz="1400" dirty="0" smtClean="0"/>
          </a:p>
          <a:p>
            <a:pPr algn="just"/>
            <a:r>
              <a:rPr lang="nl-NL" sz="1400" dirty="0" err="1" smtClean="0"/>
              <a:t>Maecenas</a:t>
            </a:r>
            <a:r>
              <a:rPr lang="nl-NL" sz="1400" dirty="0" smtClean="0"/>
              <a:t> </a:t>
            </a:r>
            <a:r>
              <a:rPr lang="nl-NL" sz="1400" dirty="0" err="1"/>
              <a:t>mollis</a:t>
            </a:r>
            <a:r>
              <a:rPr lang="nl-NL" sz="1400" dirty="0"/>
              <a:t> </a:t>
            </a:r>
            <a:r>
              <a:rPr lang="nl-NL" sz="1400" dirty="0" err="1"/>
              <a:t>aliquet</a:t>
            </a:r>
            <a:r>
              <a:rPr lang="nl-NL" sz="1400" dirty="0"/>
              <a:t> </a:t>
            </a:r>
            <a:r>
              <a:rPr lang="nl-NL" sz="1400" dirty="0" err="1"/>
              <a:t>leo</a:t>
            </a:r>
            <a:r>
              <a:rPr lang="nl-NL" sz="1400" dirty="0"/>
              <a:t>, at </a:t>
            </a:r>
            <a:r>
              <a:rPr lang="nl-NL" sz="1400" dirty="0" err="1"/>
              <a:t>fringilla</a:t>
            </a:r>
            <a:r>
              <a:rPr lang="nl-NL" sz="1400" dirty="0"/>
              <a:t> </a:t>
            </a:r>
            <a:r>
              <a:rPr lang="nl-NL" sz="1400" dirty="0" err="1"/>
              <a:t>odio</a:t>
            </a:r>
            <a:r>
              <a:rPr lang="nl-NL" sz="1400" dirty="0"/>
              <a:t> dictum tempus. </a:t>
            </a:r>
            <a:r>
              <a:rPr lang="nl-NL" sz="1400" dirty="0" err="1"/>
              <a:t>Sed</a:t>
            </a:r>
            <a:r>
              <a:rPr lang="nl-NL" sz="1400" dirty="0"/>
              <a:t> </a:t>
            </a:r>
            <a:r>
              <a:rPr lang="nl-NL" sz="1400" dirty="0" err="1"/>
              <a:t>neque</a:t>
            </a:r>
            <a:r>
              <a:rPr lang="nl-NL" sz="1400" dirty="0"/>
              <a:t> </a:t>
            </a:r>
            <a:r>
              <a:rPr lang="nl-NL" sz="1400" dirty="0" err="1"/>
              <a:t>ipsum</a:t>
            </a:r>
            <a:r>
              <a:rPr lang="nl-NL" sz="1400" dirty="0"/>
              <a:t>, </a:t>
            </a:r>
            <a:r>
              <a:rPr lang="nl-NL" sz="1400" dirty="0" err="1"/>
              <a:t>rhoncus</a:t>
            </a:r>
            <a:r>
              <a:rPr lang="nl-NL" sz="1400" dirty="0"/>
              <a:t> et </a:t>
            </a:r>
            <a:r>
              <a:rPr lang="nl-NL" sz="1400" dirty="0" err="1"/>
              <a:t>dapibus</a:t>
            </a:r>
            <a:r>
              <a:rPr lang="nl-NL" sz="1400" dirty="0"/>
              <a:t> et, </a:t>
            </a:r>
            <a:r>
              <a:rPr lang="nl-NL" sz="1400" dirty="0" err="1"/>
              <a:t>luctus</a:t>
            </a:r>
            <a:r>
              <a:rPr lang="nl-NL" sz="1400" dirty="0"/>
              <a:t> </a:t>
            </a:r>
            <a:r>
              <a:rPr lang="nl-NL" sz="1400" dirty="0" err="1"/>
              <a:t>id</a:t>
            </a:r>
            <a:r>
              <a:rPr lang="nl-NL" sz="1400" dirty="0"/>
              <a:t> </a:t>
            </a:r>
            <a:r>
              <a:rPr lang="nl-NL" sz="1400" dirty="0" err="1"/>
              <a:t>diam</a:t>
            </a:r>
            <a:r>
              <a:rPr lang="nl-NL" sz="1400" dirty="0"/>
              <a:t>. </a:t>
            </a:r>
            <a:r>
              <a:rPr lang="nl-NL" sz="1400" dirty="0" err="1"/>
              <a:t>Nulla</a:t>
            </a:r>
            <a:r>
              <a:rPr lang="nl-NL" sz="1400" dirty="0"/>
              <a:t> </a:t>
            </a:r>
            <a:r>
              <a:rPr lang="nl-NL" sz="1400" dirty="0" err="1"/>
              <a:t>condimentum</a:t>
            </a:r>
            <a:r>
              <a:rPr lang="nl-NL" sz="1400" dirty="0"/>
              <a:t> </a:t>
            </a:r>
            <a:r>
              <a:rPr lang="nl-NL" sz="1400" dirty="0" err="1"/>
              <a:t>mattis</a:t>
            </a:r>
            <a:r>
              <a:rPr lang="nl-NL" sz="1400" dirty="0"/>
              <a:t> </a:t>
            </a:r>
            <a:r>
              <a:rPr lang="nl-NL" sz="1400" dirty="0" err="1"/>
              <a:t>enim</a:t>
            </a:r>
            <a:r>
              <a:rPr lang="nl-NL" sz="1400" dirty="0"/>
              <a:t>, </a:t>
            </a:r>
            <a:r>
              <a:rPr lang="nl-NL" sz="1400" dirty="0" err="1"/>
              <a:t>sit</a:t>
            </a:r>
            <a:r>
              <a:rPr lang="nl-NL" sz="1400" dirty="0"/>
              <a:t> </a:t>
            </a:r>
            <a:r>
              <a:rPr lang="nl-NL" sz="1400" dirty="0" err="1"/>
              <a:t>amet</a:t>
            </a:r>
            <a:r>
              <a:rPr lang="nl-NL" sz="1400" dirty="0"/>
              <a:t> semper </a:t>
            </a:r>
            <a:r>
              <a:rPr lang="nl-NL" sz="1400" dirty="0" err="1"/>
              <a:t>nibh</a:t>
            </a:r>
            <a:r>
              <a:rPr lang="nl-NL" sz="1400" dirty="0"/>
              <a:t> </a:t>
            </a:r>
            <a:r>
              <a:rPr lang="nl-NL" sz="1400" dirty="0" err="1"/>
              <a:t>interdum</a:t>
            </a:r>
            <a:r>
              <a:rPr lang="nl-NL" sz="1400" dirty="0"/>
              <a:t> non. </a:t>
            </a:r>
            <a:endParaRPr lang="nl-NL" sz="1400" dirty="0" smtClean="0"/>
          </a:p>
          <a:p>
            <a:pPr algn="just"/>
            <a:r>
              <a:rPr lang="nl-NL" sz="1400" dirty="0" err="1" smtClean="0"/>
              <a:t>Aenean</a:t>
            </a:r>
            <a:r>
              <a:rPr lang="nl-NL" sz="1400" dirty="0" smtClean="0"/>
              <a:t> </a:t>
            </a:r>
            <a:r>
              <a:rPr lang="nl-NL" sz="1400" dirty="0" err="1"/>
              <a:t>mattis</a:t>
            </a:r>
            <a:r>
              <a:rPr lang="nl-NL" sz="1400" dirty="0"/>
              <a:t> </a:t>
            </a:r>
            <a:r>
              <a:rPr lang="nl-NL" sz="1400" dirty="0" err="1"/>
              <a:t>pellentesque</a:t>
            </a:r>
            <a:r>
              <a:rPr lang="nl-NL" sz="1400" dirty="0"/>
              <a:t> </a:t>
            </a:r>
            <a:r>
              <a:rPr lang="nl-NL" sz="1400" dirty="0" err="1"/>
              <a:t>dapibus</a:t>
            </a:r>
            <a:r>
              <a:rPr lang="nl-NL" sz="1400" dirty="0"/>
              <a:t>. </a:t>
            </a:r>
            <a:r>
              <a:rPr lang="nl-NL" sz="1400" dirty="0" err="1"/>
              <a:t>Maecenas</a:t>
            </a:r>
            <a:r>
              <a:rPr lang="nl-NL" sz="1400" dirty="0"/>
              <a:t> </a:t>
            </a:r>
            <a:r>
              <a:rPr lang="nl-NL" sz="1400" dirty="0" err="1"/>
              <a:t>bibendum</a:t>
            </a:r>
            <a:r>
              <a:rPr lang="nl-NL" sz="1400" dirty="0"/>
              <a:t> </a:t>
            </a:r>
            <a:r>
              <a:rPr lang="nl-NL" sz="1400" dirty="0" err="1"/>
              <a:t>quam</a:t>
            </a:r>
            <a:r>
              <a:rPr lang="nl-NL" sz="1400" dirty="0"/>
              <a:t> </a:t>
            </a:r>
            <a:r>
              <a:rPr lang="nl-NL" sz="1400" dirty="0" err="1"/>
              <a:t>nec</a:t>
            </a:r>
            <a:r>
              <a:rPr lang="nl-NL" sz="1400" dirty="0"/>
              <a:t> </a:t>
            </a:r>
            <a:r>
              <a:rPr lang="nl-NL" sz="1400" dirty="0" err="1"/>
              <a:t>orci</a:t>
            </a:r>
            <a:r>
              <a:rPr lang="nl-NL" sz="1400" dirty="0"/>
              <a:t> </a:t>
            </a:r>
            <a:r>
              <a:rPr lang="nl-NL" sz="1400" dirty="0" err="1"/>
              <a:t>sollicitudin</a:t>
            </a:r>
            <a:r>
              <a:rPr lang="nl-NL" sz="1400" dirty="0"/>
              <a:t> </a:t>
            </a:r>
            <a:r>
              <a:rPr lang="nl-NL" sz="1400" dirty="0" err="1"/>
              <a:t>euismod</a:t>
            </a:r>
            <a:r>
              <a:rPr lang="nl-NL" sz="1400" dirty="0"/>
              <a:t> </a:t>
            </a:r>
            <a:r>
              <a:rPr lang="nl-NL" sz="1400" dirty="0" err="1"/>
              <a:t>eu</a:t>
            </a:r>
            <a:r>
              <a:rPr lang="nl-NL" sz="1400" dirty="0"/>
              <a:t> a </a:t>
            </a:r>
            <a:r>
              <a:rPr lang="nl-NL" sz="1400" dirty="0" err="1"/>
              <a:t>arcu</a:t>
            </a:r>
            <a:r>
              <a:rPr lang="nl-NL" sz="1400" dirty="0"/>
              <a:t>. </a:t>
            </a:r>
            <a:r>
              <a:rPr lang="nl-NL" sz="1400" dirty="0" err="1"/>
              <a:t>Morbi</a:t>
            </a:r>
            <a:r>
              <a:rPr lang="nl-NL" sz="1400" dirty="0"/>
              <a:t> </a:t>
            </a:r>
            <a:r>
              <a:rPr lang="nl-NL" sz="1400" dirty="0" err="1"/>
              <a:t>interdum</a:t>
            </a:r>
            <a:r>
              <a:rPr lang="nl-NL" sz="1400" dirty="0"/>
              <a:t> </a:t>
            </a:r>
            <a:r>
              <a:rPr lang="nl-NL" sz="1400" dirty="0" err="1"/>
              <a:t>lacus</a:t>
            </a:r>
            <a:r>
              <a:rPr lang="nl-NL" sz="1400" dirty="0"/>
              <a:t> </a:t>
            </a:r>
            <a:r>
              <a:rPr lang="nl-NL" sz="1400" dirty="0" err="1"/>
              <a:t>id</a:t>
            </a:r>
            <a:r>
              <a:rPr lang="nl-NL" sz="1400" dirty="0"/>
              <a:t> eros </a:t>
            </a:r>
            <a:r>
              <a:rPr lang="nl-NL" sz="1400" dirty="0" err="1"/>
              <a:t>feugiat</a:t>
            </a:r>
            <a:r>
              <a:rPr lang="nl-NL" sz="1400" dirty="0"/>
              <a:t> </a:t>
            </a:r>
            <a:r>
              <a:rPr lang="nl-NL" sz="1400" dirty="0" err="1"/>
              <a:t>pellentesque</a:t>
            </a:r>
            <a:r>
              <a:rPr lang="nl-NL" sz="1400" dirty="0"/>
              <a:t>. </a:t>
            </a:r>
            <a:r>
              <a:rPr lang="nl-NL" sz="1400" dirty="0" err="1"/>
              <a:t>Etiam</a:t>
            </a:r>
            <a:r>
              <a:rPr lang="nl-NL" sz="1400" dirty="0"/>
              <a:t> </a:t>
            </a:r>
            <a:r>
              <a:rPr lang="nl-NL" sz="1400" dirty="0" err="1"/>
              <a:t>laoreet</a:t>
            </a:r>
            <a:r>
              <a:rPr lang="nl-NL" sz="1400" dirty="0"/>
              <a:t> commodo </a:t>
            </a:r>
            <a:r>
              <a:rPr lang="nl-NL" sz="1400" dirty="0" err="1"/>
              <a:t>nisi</a:t>
            </a:r>
            <a:r>
              <a:rPr lang="nl-NL" sz="1400" dirty="0"/>
              <a:t>. </a:t>
            </a:r>
            <a:r>
              <a:rPr lang="nl-NL" sz="1400" dirty="0" err="1"/>
              <a:t>Suspendisse</a:t>
            </a:r>
            <a:r>
              <a:rPr lang="nl-NL" sz="1400" dirty="0"/>
              <a:t> a </a:t>
            </a:r>
            <a:r>
              <a:rPr lang="nl-NL" sz="1400" dirty="0" err="1"/>
              <a:t>turpis</a:t>
            </a:r>
            <a:r>
              <a:rPr lang="nl-NL" sz="1400" dirty="0"/>
              <a:t> </a:t>
            </a:r>
            <a:r>
              <a:rPr lang="nl-NL" sz="1400" dirty="0" err="1" smtClean="0"/>
              <a:t>risus</a:t>
            </a:r>
            <a:r>
              <a:rPr lang="nl-NL" sz="1400" dirty="0" smtClean="0"/>
              <a:t>.</a:t>
            </a:r>
            <a:endParaRPr lang="nl-NL" sz="1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9"/>
          <a:stretch/>
        </p:blipFill>
        <p:spPr>
          <a:xfrm>
            <a:off x="5684981" y="2717335"/>
            <a:ext cx="2612659" cy="302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just">
          <a:defRPr sz="1800" b="1" i="0" kern="1200" dirty="0" err="1" smtClean="0">
            <a:solidFill>
              <a:schemeClr val="tx1"/>
            </a:solidFill>
            <a:effectLst/>
            <a:latin typeface="Avenir Next" charset="0"/>
            <a:ea typeface="Avenir Next" charset="0"/>
            <a:cs typeface="Avenir Next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751</TotalTime>
  <Words>219</Words>
  <Application>Microsoft Macintosh PowerPoint</Application>
  <PresentationFormat>Diavoorstelling (4:3)</PresentationFormat>
  <Paragraphs>15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1" baseType="lpstr">
      <vt:lpstr>Avenir Next</vt:lpstr>
      <vt:lpstr>Bebas Neue</vt:lpstr>
      <vt:lpstr>Calibri</vt:lpstr>
      <vt:lpstr>Times New Roman</vt:lpstr>
      <vt:lpstr>Arial</vt:lpstr>
      <vt:lpstr>Office-thema</vt:lpstr>
      <vt:lpstr>onderwerp</vt:lpstr>
      <vt:lpstr>titel</vt:lpstr>
      <vt:lpstr>PowerPoint-presentatie</vt:lpstr>
      <vt:lpstr>onderwerp</vt:lpstr>
      <vt:lpstr>onderwerp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Microsoft Office-gebruiker</cp:lastModifiedBy>
  <cp:revision>48</cp:revision>
  <cp:lastPrinted>2017-09-20T10:43:02Z</cp:lastPrinted>
  <dcterms:created xsi:type="dcterms:W3CDTF">2017-06-15T08:57:45Z</dcterms:created>
  <dcterms:modified xsi:type="dcterms:W3CDTF">2017-09-20T14:45:39Z</dcterms:modified>
</cp:coreProperties>
</file>